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532" r:id="rId3"/>
    <p:sldId id="533" r:id="rId4"/>
    <p:sldId id="534" r:id="rId5"/>
    <p:sldId id="535" r:id="rId6"/>
    <p:sldId id="536" r:id="rId7"/>
    <p:sldId id="537" r:id="rId8"/>
    <p:sldId id="538" r:id="rId9"/>
    <p:sldId id="539" r:id="rId10"/>
    <p:sldId id="542" r:id="rId11"/>
    <p:sldId id="436" r:id="rId12"/>
    <p:sldId id="437" r:id="rId13"/>
    <p:sldId id="438" r:id="rId14"/>
    <p:sldId id="545" r:id="rId15"/>
    <p:sldId id="546" r:id="rId16"/>
    <p:sldId id="543" r:id="rId17"/>
    <p:sldId id="547" r:id="rId18"/>
    <p:sldId id="548" r:id="rId19"/>
    <p:sldId id="551" r:id="rId20"/>
    <p:sldId id="549" r:id="rId21"/>
    <p:sldId id="550" r:id="rId22"/>
    <p:sldId id="544" r:id="rId23"/>
    <p:sldId id="435" r:id="rId24"/>
    <p:sldId id="419" r:id="rId25"/>
    <p:sldId id="434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50" r:id="rId37"/>
    <p:sldId id="451" r:id="rId38"/>
    <p:sldId id="452" r:id="rId39"/>
    <p:sldId id="453" r:id="rId40"/>
    <p:sldId id="454" r:id="rId41"/>
    <p:sldId id="455" r:id="rId42"/>
    <p:sldId id="458" r:id="rId43"/>
    <p:sldId id="456" r:id="rId44"/>
    <p:sldId id="457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90253-3652-4AF0-BA54-BDBC320F046A}" v="23" dt="2023-04-28T01:25:04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 autoAdjust="0"/>
    <p:restoredTop sz="88609" autoAdjust="0"/>
  </p:normalViewPr>
  <p:slideViewPr>
    <p:cSldViewPr>
      <p:cViewPr varScale="1">
        <p:scale>
          <a:sx n="95" d="100"/>
          <a:sy n="95" d="100"/>
        </p:scale>
        <p:origin x="1872" y="9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4E890253-3652-4AF0-BA54-BDBC320F046A}"/>
    <pc:docChg chg="custSel addSld modSld sldOrd">
      <pc:chgData name="타야라히랄" userId="4cbd64cf-559c-4aef-b363-525ec37fb7ad" providerId="ADAL" clId="{4E890253-3652-4AF0-BA54-BDBC320F046A}" dt="2023-04-28T01:25:04.355" v="109" actId="14100"/>
      <pc:docMkLst>
        <pc:docMk/>
      </pc:docMkLst>
      <pc:sldChg chg="modSp mod">
        <pc:chgData name="타야라히랄" userId="4cbd64cf-559c-4aef-b363-525ec37fb7ad" providerId="ADAL" clId="{4E890253-3652-4AF0-BA54-BDBC320F046A}" dt="2023-04-26T02:27:54.318" v="0" actId="20577"/>
        <pc:sldMkLst>
          <pc:docMk/>
          <pc:sldMk cId="3638831296" sldId="256"/>
        </pc:sldMkLst>
        <pc:spChg chg="mod">
          <ac:chgData name="타야라히랄" userId="4cbd64cf-559c-4aef-b363-525ec37fb7ad" providerId="ADAL" clId="{4E890253-3652-4AF0-BA54-BDBC320F046A}" dt="2023-04-26T02:27:54.318" v="0" actId="20577"/>
          <ac:spMkLst>
            <pc:docMk/>
            <pc:sldMk cId="3638831296" sldId="256"/>
            <ac:spMk id="2" creationId="{00000000-0000-0000-0000-000000000000}"/>
          </ac:spMkLst>
        </pc:spChg>
      </pc:sldChg>
      <pc:sldChg chg="addSp modSp">
        <pc:chgData name="타야라히랄" userId="4cbd64cf-559c-4aef-b363-525ec37fb7ad" providerId="ADAL" clId="{4E890253-3652-4AF0-BA54-BDBC320F046A}" dt="2023-04-26T02:32:55.199" v="9" actId="1076"/>
        <pc:sldMkLst>
          <pc:docMk/>
          <pc:sldMk cId="2416782600" sldId="435"/>
        </pc:sldMkLst>
        <pc:picChg chg="add mod">
          <ac:chgData name="타야라히랄" userId="4cbd64cf-559c-4aef-b363-525ec37fb7ad" providerId="ADAL" clId="{4E890253-3652-4AF0-BA54-BDBC320F046A}" dt="2023-04-26T02:32:55.199" v="9" actId="1076"/>
          <ac:picMkLst>
            <pc:docMk/>
            <pc:sldMk cId="2416782600" sldId="435"/>
            <ac:picMk id="4" creationId="{941D0CD4-38A0-A273-C29D-42669771F5A2}"/>
          </ac:picMkLst>
        </pc:picChg>
        <pc:picChg chg="add mod">
          <ac:chgData name="타야라히랄" userId="4cbd64cf-559c-4aef-b363-525ec37fb7ad" providerId="ADAL" clId="{4E890253-3652-4AF0-BA54-BDBC320F046A}" dt="2023-04-26T02:32:46.544" v="6" actId="1076"/>
          <ac:picMkLst>
            <pc:docMk/>
            <pc:sldMk cId="2416782600" sldId="435"/>
            <ac:picMk id="1026" creationId="{BC69DF55-6DCD-FD86-1453-D6FA30CEFB14}"/>
          </ac:picMkLst>
        </pc:picChg>
      </pc:sldChg>
      <pc:sldChg chg="delSp modSp mod">
        <pc:chgData name="타야라히랄" userId="4cbd64cf-559c-4aef-b363-525ec37fb7ad" providerId="ADAL" clId="{4E890253-3652-4AF0-BA54-BDBC320F046A}" dt="2023-04-28T01:25:04.355" v="109" actId="14100"/>
        <pc:sldMkLst>
          <pc:docMk/>
          <pc:sldMk cId="399880288" sldId="462"/>
        </pc:sldMkLst>
        <pc:spChg chg="del">
          <ac:chgData name="타야라히랄" userId="4cbd64cf-559c-4aef-b363-525ec37fb7ad" providerId="ADAL" clId="{4E890253-3652-4AF0-BA54-BDBC320F046A}" dt="2023-04-28T01:24:27.505" v="108" actId="478"/>
          <ac:spMkLst>
            <pc:docMk/>
            <pc:sldMk cId="399880288" sldId="462"/>
            <ac:spMk id="4" creationId="{00000000-0000-0000-0000-000000000000}"/>
          </ac:spMkLst>
        </pc:spChg>
        <pc:picChg chg="mod">
          <ac:chgData name="타야라히랄" userId="4cbd64cf-559c-4aef-b363-525ec37fb7ad" providerId="ADAL" clId="{4E890253-3652-4AF0-BA54-BDBC320F046A}" dt="2023-04-28T01:25:04.355" v="109" actId="14100"/>
          <ac:picMkLst>
            <pc:docMk/>
            <pc:sldMk cId="399880288" sldId="462"/>
            <ac:picMk id="37891" creationId="{00000000-0000-0000-0000-000000000000}"/>
          </ac:picMkLst>
        </pc:picChg>
      </pc:sldChg>
      <pc:sldChg chg="delSp mod">
        <pc:chgData name="타야라히랄" userId="4cbd64cf-559c-4aef-b363-525ec37fb7ad" providerId="ADAL" clId="{4E890253-3652-4AF0-BA54-BDBC320F046A}" dt="2023-04-28T01:23:44.048" v="107" actId="478"/>
        <pc:sldMkLst>
          <pc:docMk/>
          <pc:sldMk cId="265003281" sldId="465"/>
        </pc:sldMkLst>
        <pc:spChg chg="del">
          <ac:chgData name="타야라히랄" userId="4cbd64cf-559c-4aef-b363-525ec37fb7ad" providerId="ADAL" clId="{4E890253-3652-4AF0-BA54-BDBC320F046A}" dt="2023-04-28T01:23:44.048" v="107" actId="478"/>
          <ac:spMkLst>
            <pc:docMk/>
            <pc:sldMk cId="265003281" sldId="465"/>
            <ac:spMk id="3" creationId="{00000000-0000-0000-0000-000000000000}"/>
          </ac:spMkLst>
        </pc:spChg>
      </pc:sldChg>
      <pc:sldChg chg="modSp mod">
        <pc:chgData name="타야라히랄" userId="4cbd64cf-559c-4aef-b363-525ec37fb7ad" providerId="ADAL" clId="{4E890253-3652-4AF0-BA54-BDBC320F046A}" dt="2023-04-26T02:39:15.764" v="27" actId="21"/>
        <pc:sldMkLst>
          <pc:docMk/>
          <pc:sldMk cId="102189120" sldId="545"/>
        </pc:sldMkLst>
        <pc:spChg chg="mod">
          <ac:chgData name="타야라히랄" userId="4cbd64cf-559c-4aef-b363-525ec37fb7ad" providerId="ADAL" clId="{4E890253-3652-4AF0-BA54-BDBC320F046A}" dt="2023-04-26T02:39:15.764" v="27" actId="21"/>
          <ac:spMkLst>
            <pc:docMk/>
            <pc:sldMk cId="102189120" sldId="545"/>
            <ac:spMk id="3" creationId="{00000000-0000-0000-0000-000000000000}"/>
          </ac:spMkLst>
        </pc:spChg>
      </pc:sldChg>
      <pc:sldChg chg="modSp new mod ord">
        <pc:chgData name="타야라히랄" userId="4cbd64cf-559c-4aef-b363-525ec37fb7ad" providerId="ADAL" clId="{4E890253-3652-4AF0-BA54-BDBC320F046A}" dt="2023-04-26T02:39:32.336" v="31"/>
        <pc:sldMkLst>
          <pc:docMk/>
          <pc:sldMk cId="3372716231" sldId="546"/>
        </pc:sldMkLst>
        <pc:spChg chg="mod">
          <ac:chgData name="타야라히랄" userId="4cbd64cf-559c-4aef-b363-525ec37fb7ad" providerId="ADAL" clId="{4E890253-3652-4AF0-BA54-BDBC320F046A}" dt="2023-04-26T02:37:30.432" v="21" actId="20577"/>
          <ac:spMkLst>
            <pc:docMk/>
            <pc:sldMk cId="3372716231" sldId="546"/>
            <ac:spMk id="2" creationId="{B36183D3-DA2C-50D3-2BBB-935F05C5D9F3}"/>
          </ac:spMkLst>
        </pc:spChg>
        <pc:spChg chg="mod">
          <ac:chgData name="타야라히랄" userId="4cbd64cf-559c-4aef-b363-525ec37fb7ad" providerId="ADAL" clId="{4E890253-3652-4AF0-BA54-BDBC320F046A}" dt="2023-04-26T02:39:29.202" v="29" actId="20577"/>
          <ac:spMkLst>
            <pc:docMk/>
            <pc:sldMk cId="3372716231" sldId="546"/>
            <ac:spMk id="3" creationId="{E573BB4C-AE46-3AAD-A47E-818491215B1F}"/>
          </ac:spMkLst>
        </pc:spChg>
      </pc:sldChg>
      <pc:sldChg chg="addSp delSp modSp new mod">
        <pc:chgData name="타야라히랄" userId="4cbd64cf-559c-4aef-b363-525ec37fb7ad" providerId="ADAL" clId="{4E890253-3652-4AF0-BA54-BDBC320F046A}" dt="2023-04-26T02:41:24.676" v="40"/>
        <pc:sldMkLst>
          <pc:docMk/>
          <pc:sldMk cId="636885789" sldId="547"/>
        </pc:sldMkLst>
        <pc:spChg chg="mod">
          <ac:chgData name="타야라히랄" userId="4cbd64cf-559c-4aef-b363-525ec37fb7ad" providerId="ADAL" clId="{4E890253-3652-4AF0-BA54-BDBC320F046A}" dt="2023-04-26T02:41:16.649" v="39" actId="20577"/>
          <ac:spMkLst>
            <pc:docMk/>
            <pc:sldMk cId="636885789" sldId="547"/>
            <ac:spMk id="2" creationId="{CC3D7E92-3AC0-6FEE-FB4C-DECA4F22AA8F}"/>
          </ac:spMkLst>
        </pc:spChg>
        <pc:spChg chg="del">
          <ac:chgData name="타야라히랄" userId="4cbd64cf-559c-4aef-b363-525ec37fb7ad" providerId="ADAL" clId="{4E890253-3652-4AF0-BA54-BDBC320F046A}" dt="2023-04-26T02:41:24.676" v="40"/>
          <ac:spMkLst>
            <pc:docMk/>
            <pc:sldMk cId="636885789" sldId="547"/>
            <ac:spMk id="3" creationId="{01DB17D4-6DD9-7994-8191-692877E47D0C}"/>
          </ac:spMkLst>
        </pc:spChg>
        <pc:picChg chg="add mod">
          <ac:chgData name="타야라히랄" userId="4cbd64cf-559c-4aef-b363-525ec37fb7ad" providerId="ADAL" clId="{4E890253-3652-4AF0-BA54-BDBC320F046A}" dt="2023-04-26T02:41:24.676" v="40"/>
          <ac:picMkLst>
            <pc:docMk/>
            <pc:sldMk cId="636885789" sldId="547"/>
            <ac:picMk id="2050" creationId="{81EA7F87-9019-C658-5C96-D60AE0568408}"/>
          </ac:picMkLst>
        </pc:picChg>
      </pc:sldChg>
      <pc:sldChg chg="addSp delSp modSp new mod">
        <pc:chgData name="타야라히랄" userId="4cbd64cf-559c-4aef-b363-525ec37fb7ad" providerId="ADAL" clId="{4E890253-3652-4AF0-BA54-BDBC320F046A}" dt="2023-04-26T02:49:16.366" v="79"/>
        <pc:sldMkLst>
          <pc:docMk/>
          <pc:sldMk cId="664429081" sldId="548"/>
        </pc:sldMkLst>
        <pc:spChg chg="mod">
          <ac:chgData name="타야라히랄" userId="4cbd64cf-559c-4aef-b363-525ec37fb7ad" providerId="ADAL" clId="{4E890253-3652-4AF0-BA54-BDBC320F046A}" dt="2023-04-26T02:49:16.366" v="79"/>
          <ac:spMkLst>
            <pc:docMk/>
            <pc:sldMk cId="664429081" sldId="548"/>
            <ac:spMk id="2" creationId="{416158D1-5334-2EA2-E02B-0D17C30ADF4B}"/>
          </ac:spMkLst>
        </pc:spChg>
        <pc:spChg chg="del">
          <ac:chgData name="타야라히랄" userId="4cbd64cf-559c-4aef-b363-525ec37fb7ad" providerId="ADAL" clId="{4E890253-3652-4AF0-BA54-BDBC320F046A}" dt="2023-04-26T02:43:44.514" v="57" actId="478"/>
          <ac:spMkLst>
            <pc:docMk/>
            <pc:sldMk cId="664429081" sldId="548"/>
            <ac:spMk id="3" creationId="{BEB4B99E-F511-7AF0-E85A-F0EB4BCF914B}"/>
          </ac:spMkLst>
        </pc:spChg>
        <pc:picChg chg="add mod">
          <ac:chgData name="타야라히랄" userId="4cbd64cf-559c-4aef-b363-525ec37fb7ad" providerId="ADAL" clId="{4E890253-3652-4AF0-BA54-BDBC320F046A}" dt="2023-04-26T02:48:03.120" v="72" actId="1076"/>
          <ac:picMkLst>
            <pc:docMk/>
            <pc:sldMk cId="664429081" sldId="548"/>
            <ac:picMk id="5" creationId="{28CADB5C-1F0E-6100-1526-82A261E0FB4F}"/>
          </ac:picMkLst>
        </pc:picChg>
        <pc:picChg chg="add mod">
          <ac:chgData name="타야라히랄" userId="4cbd64cf-559c-4aef-b363-525ec37fb7ad" providerId="ADAL" clId="{4E890253-3652-4AF0-BA54-BDBC320F046A}" dt="2023-04-26T02:48:12.703" v="77" actId="1076"/>
          <ac:picMkLst>
            <pc:docMk/>
            <pc:sldMk cId="664429081" sldId="548"/>
            <ac:picMk id="7" creationId="{D4BABC7A-D67A-1DBB-FB1D-FD365FBB100D}"/>
          </ac:picMkLst>
        </pc:picChg>
        <pc:picChg chg="add del">
          <ac:chgData name="타야라히랄" userId="4cbd64cf-559c-4aef-b363-525ec37fb7ad" providerId="ADAL" clId="{4E890253-3652-4AF0-BA54-BDBC320F046A}" dt="2023-04-26T02:43:38.739" v="56" actId="478"/>
          <ac:picMkLst>
            <pc:docMk/>
            <pc:sldMk cId="664429081" sldId="548"/>
            <ac:picMk id="3074" creationId="{C5051846-E831-461B-B717-ACE9E1E7B44B}"/>
          </ac:picMkLst>
        </pc:picChg>
        <pc:picChg chg="add mod">
          <ac:chgData name="타야라히랄" userId="4cbd64cf-559c-4aef-b363-525ec37fb7ad" providerId="ADAL" clId="{4E890253-3652-4AF0-BA54-BDBC320F046A}" dt="2023-04-26T02:44:12.311" v="59" actId="1076"/>
          <ac:picMkLst>
            <pc:docMk/>
            <pc:sldMk cId="664429081" sldId="548"/>
            <ac:picMk id="3076" creationId="{238D0421-144D-C69A-FF73-BB7D3C157899}"/>
          </ac:picMkLst>
        </pc:picChg>
        <pc:picChg chg="add mod">
          <ac:chgData name="타야라히랄" userId="4cbd64cf-559c-4aef-b363-525ec37fb7ad" providerId="ADAL" clId="{4E890253-3652-4AF0-BA54-BDBC320F046A}" dt="2023-04-26T02:47:40.057" v="62" actId="1076"/>
          <ac:picMkLst>
            <pc:docMk/>
            <pc:sldMk cId="664429081" sldId="548"/>
            <ac:picMk id="3078" creationId="{313F5416-8439-9886-6C0B-C56FB598E3A0}"/>
          </ac:picMkLst>
        </pc:picChg>
      </pc:sldChg>
      <pc:sldChg chg="addSp delSp modSp new mod">
        <pc:chgData name="타야라히랄" userId="4cbd64cf-559c-4aef-b363-525ec37fb7ad" providerId="ADAL" clId="{4E890253-3652-4AF0-BA54-BDBC320F046A}" dt="2023-04-26T02:50:20.634" v="99" actId="1076"/>
        <pc:sldMkLst>
          <pc:docMk/>
          <pc:sldMk cId="1355764910" sldId="549"/>
        </pc:sldMkLst>
        <pc:spChg chg="mod">
          <ac:chgData name="타야라히랄" userId="4cbd64cf-559c-4aef-b363-525ec37fb7ad" providerId="ADAL" clId="{4E890253-3652-4AF0-BA54-BDBC320F046A}" dt="2023-04-26T02:49:18.535" v="80"/>
          <ac:spMkLst>
            <pc:docMk/>
            <pc:sldMk cId="1355764910" sldId="549"/>
            <ac:spMk id="2" creationId="{FF2A5337-C04C-E98C-9A10-A6B4BEB60B4B}"/>
          </ac:spMkLst>
        </pc:spChg>
        <pc:spChg chg="del">
          <ac:chgData name="타야라히랄" userId="4cbd64cf-559c-4aef-b363-525ec37fb7ad" providerId="ADAL" clId="{4E890253-3652-4AF0-BA54-BDBC320F046A}" dt="2023-04-26T02:50:05.156" v="93" actId="22"/>
          <ac:spMkLst>
            <pc:docMk/>
            <pc:sldMk cId="1355764910" sldId="549"/>
            <ac:spMk id="3" creationId="{DBDA56B6-1456-8616-87C2-326AF44AA76C}"/>
          </ac:spMkLst>
        </pc:spChg>
        <pc:picChg chg="add mod ord">
          <ac:chgData name="타야라히랄" userId="4cbd64cf-559c-4aef-b363-525ec37fb7ad" providerId="ADAL" clId="{4E890253-3652-4AF0-BA54-BDBC320F046A}" dt="2023-04-26T02:50:07.620" v="94" actId="1076"/>
          <ac:picMkLst>
            <pc:docMk/>
            <pc:sldMk cId="1355764910" sldId="549"/>
            <ac:picMk id="5" creationId="{367D57AE-1DA5-C73D-B7B5-7E3DB7FBCAF5}"/>
          </ac:picMkLst>
        </pc:picChg>
        <pc:picChg chg="add mod">
          <ac:chgData name="타야라히랄" userId="4cbd64cf-559c-4aef-b363-525ec37fb7ad" providerId="ADAL" clId="{4E890253-3652-4AF0-BA54-BDBC320F046A}" dt="2023-04-26T02:50:20.634" v="99" actId="1076"/>
          <ac:picMkLst>
            <pc:docMk/>
            <pc:sldMk cId="1355764910" sldId="549"/>
            <ac:picMk id="7" creationId="{DF3AAF40-2D50-CF96-F746-CA6578922A43}"/>
          </ac:picMkLst>
        </pc:picChg>
      </pc:sldChg>
      <pc:sldChg chg="addSp modSp new mod">
        <pc:chgData name="타야라히랄" userId="4cbd64cf-559c-4aef-b363-525ec37fb7ad" providerId="ADAL" clId="{4E890253-3652-4AF0-BA54-BDBC320F046A}" dt="2023-04-26T02:51:04.802" v="106" actId="1076"/>
        <pc:sldMkLst>
          <pc:docMk/>
          <pc:sldMk cId="505067533" sldId="550"/>
        </pc:sldMkLst>
        <pc:spChg chg="mod">
          <ac:chgData name="타야라히랄" userId="4cbd64cf-559c-4aef-b363-525ec37fb7ad" providerId="ADAL" clId="{4E890253-3652-4AF0-BA54-BDBC320F046A}" dt="2023-04-26T02:49:25.068" v="83"/>
          <ac:spMkLst>
            <pc:docMk/>
            <pc:sldMk cId="505067533" sldId="550"/>
            <ac:spMk id="2" creationId="{FC780EDB-FB35-77E3-6F91-E5A5707B249C}"/>
          </ac:spMkLst>
        </pc:spChg>
        <pc:picChg chg="add mod">
          <ac:chgData name="타야라히랄" userId="4cbd64cf-559c-4aef-b363-525ec37fb7ad" providerId="ADAL" clId="{4E890253-3652-4AF0-BA54-BDBC320F046A}" dt="2023-04-26T02:50:49.408" v="104" actId="14100"/>
          <ac:picMkLst>
            <pc:docMk/>
            <pc:sldMk cId="505067533" sldId="550"/>
            <ac:picMk id="5" creationId="{7FB955E7-06B9-5D63-1CDE-68F21441F01E}"/>
          </ac:picMkLst>
        </pc:picChg>
        <pc:picChg chg="add mod">
          <ac:chgData name="타야라히랄" userId="4cbd64cf-559c-4aef-b363-525ec37fb7ad" providerId="ADAL" clId="{4E890253-3652-4AF0-BA54-BDBC320F046A}" dt="2023-04-26T02:51:04.802" v="106" actId="1076"/>
          <ac:picMkLst>
            <pc:docMk/>
            <pc:sldMk cId="505067533" sldId="550"/>
            <ac:picMk id="6" creationId="{5C0AD92F-6B0D-3C59-5C91-F2D73AF38032}"/>
          </ac:picMkLst>
        </pc:picChg>
      </pc:sldChg>
      <pc:sldChg chg="addSp delSp modSp new mod ord">
        <pc:chgData name="타야라히랄" userId="4cbd64cf-559c-4aef-b363-525ec37fb7ad" providerId="ADAL" clId="{4E890253-3652-4AF0-BA54-BDBC320F046A}" dt="2023-04-26T02:49:52.611" v="92"/>
        <pc:sldMkLst>
          <pc:docMk/>
          <pc:sldMk cId="3455879499" sldId="551"/>
        </pc:sldMkLst>
        <pc:spChg chg="mod">
          <ac:chgData name="타야라히랄" userId="4cbd64cf-559c-4aef-b363-525ec37fb7ad" providerId="ADAL" clId="{4E890253-3652-4AF0-BA54-BDBC320F046A}" dt="2023-04-26T02:49:26.572" v="84"/>
          <ac:spMkLst>
            <pc:docMk/>
            <pc:sldMk cId="3455879499" sldId="551"/>
            <ac:spMk id="2" creationId="{2BDEC6A3-77A1-841B-9908-DCEFA63AD238}"/>
          </ac:spMkLst>
        </pc:spChg>
        <pc:spChg chg="del">
          <ac:chgData name="타야라히랄" userId="4cbd64cf-559c-4aef-b363-525ec37fb7ad" providerId="ADAL" clId="{4E890253-3652-4AF0-BA54-BDBC320F046A}" dt="2023-04-26T02:49:38.197" v="85" actId="22"/>
          <ac:spMkLst>
            <pc:docMk/>
            <pc:sldMk cId="3455879499" sldId="551"/>
            <ac:spMk id="3" creationId="{BECBC725-2CCE-810A-A169-BEBA259B3041}"/>
          </ac:spMkLst>
        </pc:spChg>
        <pc:picChg chg="add mod ord">
          <ac:chgData name="타야라히랄" userId="4cbd64cf-559c-4aef-b363-525ec37fb7ad" providerId="ADAL" clId="{4E890253-3652-4AF0-BA54-BDBC320F046A}" dt="2023-04-26T02:49:39.724" v="86" actId="1076"/>
          <ac:picMkLst>
            <pc:docMk/>
            <pc:sldMk cId="3455879499" sldId="551"/>
            <ac:picMk id="5" creationId="{0E70100E-6D23-FA0C-C27E-03447C8431DD}"/>
          </ac:picMkLst>
        </pc:picChg>
        <pc:picChg chg="add mod">
          <ac:chgData name="타야라히랄" userId="4cbd64cf-559c-4aef-b363-525ec37fb7ad" providerId="ADAL" clId="{4E890253-3652-4AF0-BA54-BDBC320F046A}" dt="2023-04-26T02:49:50.204" v="90" actId="1076"/>
          <ac:picMkLst>
            <pc:docMk/>
            <pc:sldMk cId="3455879499" sldId="551"/>
            <ac:picMk id="7" creationId="{0EA5393A-2454-35C2-8250-29CB59773D64}"/>
          </ac:picMkLst>
        </pc:picChg>
      </pc:sldChg>
    </pc:docChg>
  </pc:docChgLst>
  <pc:docChgLst>
    <pc:chgData name="타야라히랄" userId="4cbd64cf-559c-4aef-b363-525ec37fb7ad" providerId="ADAL" clId="{DF06B948-9E4D-42E1-A602-0E342CA6638F}"/>
    <pc:docChg chg="delSld modSld">
      <pc:chgData name="타야라히랄" userId="4cbd64cf-559c-4aef-b363-525ec37fb7ad" providerId="ADAL" clId="{DF06B948-9E4D-42E1-A602-0E342CA6638F}" dt="2022-04-29T08:04:42.168" v="7" actId="1076"/>
      <pc:docMkLst>
        <pc:docMk/>
      </pc:docMkLst>
      <pc:sldChg chg="modSp mod">
        <pc:chgData name="타야라히랄" userId="4cbd64cf-559c-4aef-b363-525ec37fb7ad" providerId="ADAL" clId="{DF06B948-9E4D-42E1-A602-0E342CA6638F}" dt="2022-04-29T07:57:44.176" v="1" actId="20577"/>
        <pc:sldMkLst>
          <pc:docMk/>
          <pc:sldMk cId="3638831296" sldId="256"/>
        </pc:sldMkLst>
        <pc:spChg chg="mod">
          <ac:chgData name="타야라히랄" userId="4cbd64cf-559c-4aef-b363-525ec37fb7ad" providerId="ADAL" clId="{DF06B948-9E4D-42E1-A602-0E342CA6638F}" dt="2022-04-29T07:57:44.176" v="1" actId="20577"/>
          <ac:spMkLst>
            <pc:docMk/>
            <pc:sldMk cId="3638831296" sldId="256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DF06B948-9E4D-42E1-A602-0E342CA6638F}" dt="2022-04-29T08:04:42.168" v="7" actId="1076"/>
        <pc:sldMkLst>
          <pc:docMk/>
          <pc:sldMk cId="399880288" sldId="462"/>
        </pc:sldMkLst>
        <pc:picChg chg="mod">
          <ac:chgData name="타야라히랄" userId="4cbd64cf-559c-4aef-b363-525ec37fb7ad" providerId="ADAL" clId="{DF06B948-9E4D-42E1-A602-0E342CA6638F}" dt="2022-04-29T08:04:42.168" v="7" actId="1076"/>
          <ac:picMkLst>
            <pc:docMk/>
            <pc:sldMk cId="399880288" sldId="462"/>
            <ac:picMk id="37891" creationId="{00000000-0000-0000-0000-000000000000}"/>
          </ac:picMkLst>
        </pc:picChg>
      </pc:sldChg>
      <pc:sldChg chg="modSp mod">
        <pc:chgData name="타야라히랄" userId="4cbd64cf-559c-4aef-b363-525ec37fb7ad" providerId="ADAL" clId="{DF06B948-9E4D-42E1-A602-0E342CA6638F}" dt="2022-04-29T08:04:33.699" v="6" actId="113"/>
        <pc:sldMkLst>
          <pc:docMk/>
          <pc:sldMk cId="64008110" sldId="468"/>
        </pc:sldMkLst>
        <pc:spChg chg="mod">
          <ac:chgData name="타야라히랄" userId="4cbd64cf-559c-4aef-b363-525ec37fb7ad" providerId="ADAL" clId="{DF06B948-9E4D-42E1-A602-0E342CA6638F}" dt="2022-04-29T08:04:33.699" v="6" actId="113"/>
          <ac:spMkLst>
            <pc:docMk/>
            <pc:sldMk cId="64008110" sldId="468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DF06B948-9E4D-42E1-A602-0E342CA6638F}" dt="2022-04-29T07:59:18.958" v="4" actId="1076"/>
        <pc:sldMkLst>
          <pc:docMk/>
          <pc:sldMk cId="2010800954" sldId="543"/>
        </pc:sldMkLst>
        <pc:spChg chg="mod">
          <ac:chgData name="타야라히랄" userId="4cbd64cf-559c-4aef-b363-525ec37fb7ad" providerId="ADAL" clId="{DF06B948-9E4D-42E1-A602-0E342CA6638F}" dt="2022-04-29T07:59:18.958" v="4" actId="1076"/>
          <ac:spMkLst>
            <pc:docMk/>
            <pc:sldMk cId="2010800954" sldId="543"/>
            <ac:spMk id="5" creationId="{00000000-0000-0000-0000-000000000000}"/>
          </ac:spMkLst>
        </pc:spChg>
      </pc:sldChg>
      <pc:sldChg chg="modSp">
        <pc:chgData name="타야라히랄" userId="4cbd64cf-559c-4aef-b363-525ec37fb7ad" providerId="ADAL" clId="{DF06B948-9E4D-42E1-A602-0E342CA6638F}" dt="2022-04-29T07:59:32.611" v="5" actId="1076"/>
        <pc:sldMkLst>
          <pc:docMk/>
          <pc:sldMk cId="176549329" sldId="544"/>
        </pc:sldMkLst>
        <pc:picChg chg="mod">
          <ac:chgData name="타야라히랄" userId="4cbd64cf-559c-4aef-b363-525ec37fb7ad" providerId="ADAL" clId="{DF06B948-9E4D-42E1-A602-0E342CA6638F}" dt="2022-04-29T07:59:32.611" v="5" actId="1076"/>
          <ac:picMkLst>
            <pc:docMk/>
            <pc:sldMk cId="176549329" sldId="544"/>
            <ac:picMk id="3074" creationId="{00000000-0000-0000-0000-000000000000}"/>
          </ac:picMkLst>
        </pc:picChg>
      </pc:sldChg>
      <pc:sldChg chg="modSp mod">
        <pc:chgData name="타야라히랄" userId="4cbd64cf-559c-4aef-b363-525ec37fb7ad" providerId="ADAL" clId="{DF06B948-9E4D-42E1-A602-0E342CA6638F}" dt="2022-04-29T07:58:40.868" v="3" actId="14100"/>
        <pc:sldMkLst>
          <pc:docMk/>
          <pc:sldMk cId="102189120" sldId="545"/>
        </pc:sldMkLst>
        <pc:spChg chg="mod">
          <ac:chgData name="타야라히랄" userId="4cbd64cf-559c-4aef-b363-525ec37fb7ad" providerId="ADAL" clId="{DF06B948-9E4D-42E1-A602-0E342CA6638F}" dt="2022-04-29T07:58:40.868" v="3" actId="14100"/>
          <ac:spMkLst>
            <pc:docMk/>
            <pc:sldMk cId="102189120" sldId="545"/>
            <ac:spMk id="3" creationId="{00000000-0000-0000-0000-000000000000}"/>
          </ac:spMkLst>
        </pc:spChg>
      </pc:sldChg>
      <pc:sldChg chg="del">
        <pc:chgData name="타야라히랄" userId="4cbd64cf-559c-4aef-b363-525ec37fb7ad" providerId="ADAL" clId="{DF06B948-9E4D-42E1-A602-0E342CA6638F}" dt="2022-04-29T07:57:48.347" v="2" actId="47"/>
        <pc:sldMkLst>
          <pc:docMk/>
          <pc:sldMk cId="3146355135" sldId="5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9F599-A676-4FF8-87E2-B3DE238CC206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472E-990A-4AA3-B31F-A46BAB62C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B245-EA1C-4973-B969-16E387965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E2263-6001-43FC-92FF-8D6EBB678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EF983-D1F3-4C3E-9B12-B84A3D43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6BB48-3EAF-4D0B-9DBA-A148267D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AB537-0562-446A-A67B-8638F9F7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9E71-1956-418A-9434-6C2E7BA8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13347-D609-4FF6-B967-88CB9197B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04CE5-C34A-4AF0-B741-AB052394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DFDDB-7044-4CD5-B6BB-7B7B7771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D6BDA-47F3-474C-A6F7-6518D973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C775D2-DFDA-42F2-933D-A9BE7DDE8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CF0C0-95D8-43AF-9780-4DF9E25D0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0CF35-274F-4C57-9CAF-21C7A2BA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085A-F010-4A7D-9917-D5C6989E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91313-45FB-49DF-917D-9319FB5E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7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5501-668F-4810-AAF5-6C28F77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55B43-0D14-47CC-8882-D4287E90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9EC1-142C-48E4-B987-0C151121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A87CE-838F-4149-8E7F-14C6E76F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9C97-C982-4953-9FE3-6B2A7850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9989-82DB-48C2-96EF-C3FF6436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60A32-D533-4609-917C-62022125D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9CA-AF19-4C08-BD67-D2E6778E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B57D-30E0-4AEB-BD87-78C64606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8FC2-FB9E-43D1-9F1F-23A63964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3B53-418F-4306-9B76-49197CA5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C9E1D-99DD-418D-9905-3005D50FF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5E753-F92B-44F3-A988-010F67B30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968B0-0D8E-422C-A310-DB70E709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B2F23-05A6-4834-8914-3E4659E3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B441E-152B-4845-A66B-0B9D2239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8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2351-3555-4040-967F-104050C4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710A-514D-4407-B215-276CE3FAA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BC2E1-DF1B-4199-BC73-4833A210B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2BC73-080D-4100-A0B3-325B793E2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3DB14-B3FC-4C32-B81E-B2DB47B6E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97C4-C129-459A-8F4B-9B4FE436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D4448D-7998-4438-927B-C4133419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333B6-8F15-455A-A710-FBD81ED1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9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4BCB-6C8A-4639-8395-8E4AB6F7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3CB00-374D-499B-9924-9A15F18DC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19F82-F64A-496A-BBCE-3068752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8B7D6-3D33-4E8E-9E53-17E0EB66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505865-4B6B-4FC9-80B7-9820B4F4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35599-49E6-4761-8DD6-78954C9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4D589-36F3-41D0-A7A3-71630702D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0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6886-465D-419A-9BAC-20E43256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68F8-33E8-4FDD-850B-539BB5B62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CA9A6-19A6-4779-B958-9AA375376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E8299-3451-45EE-A420-06D43BBF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45696-F116-4A3C-A614-EF0B4D3E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7A758-694B-42E4-B167-12FE14BE4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582A-3416-4B87-B756-FA20AF9A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8DF40-491B-4F40-8078-8B6E1521E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37F8-5B73-4BC9-A7C8-AE9CCA4BC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EFD40-98B5-4808-9F2A-7C95D1F9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2175A-6581-410A-A547-4F0BC044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B5537-DF61-43CC-86E5-BE79EAB7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0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313DF-EDB3-450A-9D58-D8CF5727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F42B9-9EB9-4905-A06A-4B26C0439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2190-D0D0-4FAA-A308-225A06DCA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6BBA1-A5A9-4919-B70A-B9B7E6D49559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04345-C05C-4800-9E3F-BEC482215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880E1-034B-481F-B635-D55ED1E9C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.stanford.edu/people/karpathy/convnetjs/demo/cifar10.html" TargetMode="External"/><Relationship Id="rId4" Type="http://schemas.openxmlformats.org/officeDocument/2006/relationships/hyperlink" Target="https://wiki.pathmind.com/convolutional-network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9</a:t>
            </a:r>
            <a:endParaRPr lang="en-US" sz="4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A0DA2D5-C204-4CD3-9C64-A5F3C62E1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3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29600" cy="403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78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and Understanding Convolutional Networks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274320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4333875" cy="211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0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and Understanding Convolutional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8014147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86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Visualizing and Understanding Convolutional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08" y="2209800"/>
            <a:ext cx="64770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84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Convolutional Neural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5625"/>
            <a:ext cx="798195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83D3-DA2C-50D3-2BBB-935F05C5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BB4C-AE46-3AAD-A47E-818491215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https://poloclub.github.io/cnn-explainer/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https://www.analyticsvidhya.com/blog/2021/05/convolutional-neural-networks-cnn/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https://wiki.pathmind.com/convolutional-network</a:t>
            </a:r>
            <a:endParaRPr lang="en-US" b="1" dirty="0"/>
          </a:p>
          <a:p>
            <a:endParaRPr lang="en-US" b="1" dirty="0"/>
          </a:p>
          <a:p>
            <a:r>
              <a:rPr lang="en-US" dirty="0">
                <a:hlinkClick r:id="rId5"/>
              </a:rPr>
              <a:t>http://cs.stanford.edu/people/karpathy/convnetjs/demo/cifar10.html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1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153" y="2743200"/>
            <a:ext cx="37147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600200"/>
            <a:ext cx="2786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Last time: Neural Networks</a:t>
            </a:r>
          </a:p>
          <a:p>
            <a:r>
              <a:rPr lang="en-US" b="1" dirty="0" err="1"/>
              <a:t>Mnist</a:t>
            </a:r>
            <a:r>
              <a:rPr lang="en-US" b="1" dirty="0"/>
              <a:t> dataset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3396" y="43206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42563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1634" y="40339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108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7E92-3AC0-6FEE-FB4C-DECA4F22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</a:p>
        </p:txBody>
      </p:sp>
      <p:pic>
        <p:nvPicPr>
          <p:cNvPr id="2050" name="Picture 2" descr="Types of Convolution Kernels : Simplified | by Prakhar Ganesh | Towards  Data Science">
            <a:extLst>
              <a:ext uri="{FF2B5EF4-FFF2-40B4-BE49-F238E27FC236}">
                <a16:creationId xmlns:a16="http://schemas.microsoft.com/office/drawing/2014/main" id="{81EA7F87-9019-C658-5C96-D60AE05684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358231"/>
            <a:ext cx="37147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8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58D1-5334-2EA2-E02B-0D17C30A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 </a:t>
            </a:r>
          </a:p>
        </p:txBody>
      </p:sp>
      <p:pic>
        <p:nvPicPr>
          <p:cNvPr id="3076" name="Picture 4" descr="Sobel Filtering for Image Edge Detection">
            <a:extLst>
              <a:ext uri="{FF2B5EF4-FFF2-40B4-BE49-F238E27FC236}">
                <a16:creationId xmlns:a16="http://schemas.microsoft.com/office/drawing/2014/main" id="{238D0421-144D-C69A-FF73-BB7D3C15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1524000"/>
            <a:ext cx="50196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13F5416-8439-9886-6C0B-C56FB598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19587"/>
            <a:ext cx="43338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ADB5C-1F0E-6100-1526-82A261E0F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32" y="4319587"/>
            <a:ext cx="1909762" cy="602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ABC7A-D67A-1DBB-FB1D-FD365FBB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232" y="5257800"/>
            <a:ext cx="1692097" cy="7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2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C6A3-77A1-841B-9908-DCEFA63A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0100E-6D23-FA0C-C27E-03447C843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928" y="1828800"/>
            <a:ext cx="7886700" cy="27882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5393A-2454-35C2-8250-29CB5977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755138"/>
            <a:ext cx="1600200" cy="9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0102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07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5337-C04C-E98C-9A10-A6B4BEB6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D57AE-1DA5-C73D-B7B5-7E3DB7FB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00200"/>
            <a:ext cx="7886700" cy="2838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AAF40-2D50-CF96-F746-CA657892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466246"/>
            <a:ext cx="1981200" cy="9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4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0EDB-FB35-77E3-6F91-E5A5707B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Sobel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E52B9-4B3A-465A-911F-E76846C7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55E7-06B9-5D63-1CDE-68F21441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4" y="1797666"/>
            <a:ext cx="7870664" cy="2850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AD92F-6B0D-3C59-5C91-F2D73AF38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119" y="4876800"/>
            <a:ext cx="1909762" cy="6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100191"/>
            <a:ext cx="7886700" cy="262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620000" cy="252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49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r>
              <a:rPr lang="en-US" dirty="0"/>
              <a:t>local connectivity</a:t>
            </a:r>
          </a:p>
          <a:p>
            <a:r>
              <a:rPr lang="en-US" dirty="0"/>
              <a:t>parameter sharing </a:t>
            </a:r>
          </a:p>
          <a:p>
            <a:r>
              <a:rPr lang="en-US" dirty="0"/>
              <a:t>pooling / subsampling hidden units</a:t>
            </a:r>
          </a:p>
        </p:txBody>
      </p:sp>
      <p:pic>
        <p:nvPicPr>
          <p:cNvPr id="1026" name="Picture 2" descr="Introduction to Convolutional Neural Network (CNN) using Tensorflow | by  Govinda Dumane | Towards Data Science">
            <a:extLst>
              <a:ext uri="{FF2B5EF4-FFF2-40B4-BE49-F238E27FC236}">
                <a16:creationId xmlns:a16="http://schemas.microsoft.com/office/drawing/2014/main" id="{BC69DF55-6DCD-FD86-1453-D6FA30CE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43200"/>
            <a:ext cx="3810000" cy="38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06.2 Understanding of Pooling Layers - EN - Deep Learning Bible - 2.  Classification - Eng.">
            <a:extLst>
              <a:ext uri="{FF2B5EF4-FFF2-40B4-BE49-F238E27FC236}">
                <a16:creationId xmlns:a16="http://schemas.microsoft.com/office/drawing/2014/main" id="{941D0CD4-38A0-A273-C29D-42669771F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74399"/>
            <a:ext cx="346434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82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Convolutional Neural Networks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86868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138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52558"/>
            <a:ext cx="4541524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694765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local connectivity</a:t>
            </a:r>
          </a:p>
          <a:p>
            <a:r>
              <a:rPr lang="en-US" dirty="0"/>
              <a:t>parameter sharing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7158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  <a:p>
            <a:r>
              <a:rPr lang="en-US" dirty="0"/>
              <a:t>Activation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229600" cy="35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069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229600" cy="43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32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8229600" cy="303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92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8724900" cy="37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83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93432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032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15230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04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 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6771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089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the representations smaller and more manageable.</a:t>
            </a:r>
          </a:p>
          <a:p>
            <a:r>
              <a:rPr lang="en-US" dirty="0"/>
              <a:t>Operates over each activation map independently: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1" y="2971800"/>
            <a:ext cx="49815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45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81943"/>
            <a:ext cx="78009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69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66816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533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18868"/>
            <a:ext cx="7886700" cy="396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046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229600" cy="380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544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75926"/>
            <a:ext cx="8362950" cy="4154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4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29600" cy="412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461593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dead ReLU</a:t>
            </a:r>
          </a:p>
        </p:txBody>
      </p:sp>
    </p:spTree>
    <p:extLst>
      <p:ext uri="{BB962C8B-B14F-4D97-AF65-F5344CB8AC3E}">
        <p14:creationId xmlns:p14="http://schemas.microsoft.com/office/powerpoint/2010/main" val="78532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81200"/>
            <a:ext cx="90106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697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229600" cy="393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332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832951" cy="394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079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" y="2130879"/>
            <a:ext cx="813961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45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74285"/>
            <a:ext cx="7886700" cy="3854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79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8120174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333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82182"/>
            <a:ext cx="8309882" cy="428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780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9943"/>
            <a:ext cx="83058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946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81054"/>
            <a:ext cx="7886700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240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0" y="1825625"/>
            <a:ext cx="8279411" cy="404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80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29600" cy="391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14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154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67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each forward pass, randomly set some neurons to zero Probability of dropping is a hyperparameter; 0.5 is common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76962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880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199"/>
            <a:ext cx="8077200" cy="342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03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4" y="1793631"/>
            <a:ext cx="8153400" cy="370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078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378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45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Dropout</a:t>
            </a:r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401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0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" y="1981200"/>
            <a:ext cx="83724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485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676400"/>
            <a:ext cx="84772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204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99947"/>
            <a:ext cx="8458200" cy="406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279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676400"/>
            <a:ext cx="90868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44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5233</TotalTime>
  <Words>252</Words>
  <Application>Microsoft Office PowerPoint</Application>
  <PresentationFormat>On-screen Show (4:3)</PresentationFormat>
  <Paragraphs>83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Artificial Intelligence Lecture 9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Visualizing and Understanding Convolutional Networks</vt:lpstr>
      <vt:lpstr>Visualizing and Understanding Convolutional Networks</vt:lpstr>
      <vt:lpstr>Visualizing and Understanding Convolutional Networks</vt:lpstr>
      <vt:lpstr>Convolutional Neural Networks </vt:lpstr>
      <vt:lpstr>Reading</vt:lpstr>
      <vt:lpstr>Convolutional Neural Networks </vt:lpstr>
      <vt:lpstr>Kernels</vt:lpstr>
      <vt:lpstr>Sobel Filter </vt:lpstr>
      <vt:lpstr>Sobel Filter </vt:lpstr>
      <vt:lpstr>Sobel Filter </vt:lpstr>
      <vt:lpstr>Sobel Filter </vt:lpstr>
      <vt:lpstr>Convolutional Neural Networks</vt:lpstr>
      <vt:lpstr>Convolutional Neural Networks</vt:lpstr>
      <vt:lpstr>Convolutional Neural Networks</vt:lpstr>
      <vt:lpstr>Convolutional Neural Networks</vt:lpstr>
      <vt:lpstr>Layers</vt:lpstr>
      <vt:lpstr>Convolution Layer </vt:lpstr>
      <vt:lpstr>Convolution Layer </vt:lpstr>
      <vt:lpstr>Convolution Layer </vt:lpstr>
      <vt:lpstr>Convolution Layer </vt:lpstr>
      <vt:lpstr>Convolution Layer </vt:lpstr>
      <vt:lpstr>Convolution Layer </vt:lpstr>
      <vt:lpstr>Pooling layer </vt:lpstr>
      <vt:lpstr>MAX POOLING</vt:lpstr>
      <vt:lpstr>MAX POOLING</vt:lpstr>
      <vt:lpstr>Activation Functions </vt:lpstr>
      <vt:lpstr>Activation Functions </vt:lpstr>
      <vt:lpstr>Activation Functions </vt:lpstr>
      <vt:lpstr>Activation Functions </vt:lpstr>
      <vt:lpstr>Activation Functions </vt:lpstr>
      <vt:lpstr>Activation Functions </vt:lpstr>
      <vt:lpstr>Activation Functions 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Dropout </vt:lpstr>
      <vt:lpstr>Dropout</vt:lpstr>
      <vt:lpstr>Dropout</vt:lpstr>
      <vt:lpstr>Dropout</vt:lpstr>
      <vt:lpstr>Dropout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타야라히랄</cp:lastModifiedBy>
  <cp:revision>506</cp:revision>
  <dcterms:created xsi:type="dcterms:W3CDTF">2017-09-14T00:30:29Z</dcterms:created>
  <dcterms:modified xsi:type="dcterms:W3CDTF">2023-04-28T01:25:15Z</dcterms:modified>
</cp:coreProperties>
</file>